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5" r:id="rId3"/>
    <p:sldId id="261" r:id="rId4"/>
    <p:sldId id="279" r:id="rId5"/>
    <p:sldId id="263" r:id="rId6"/>
    <p:sldId id="288" r:id="rId7"/>
    <p:sldId id="273" r:id="rId8"/>
    <p:sldId id="289" r:id="rId9"/>
    <p:sldId id="290" r:id="rId10"/>
    <p:sldId id="264" r:id="rId11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78" y="-1182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~)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~)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1CBCDFA-0127-2A9D-A509-41E5B27179ED}"/>
              </a:ext>
            </a:extLst>
          </p:cNvPr>
          <p:cNvGrpSpPr/>
          <p:nvPr/>
        </p:nvGrpSpPr>
        <p:grpSpPr>
          <a:xfrm>
            <a:off x="485775" y="193913"/>
            <a:ext cx="4357286" cy="324000"/>
            <a:chOff x="485775" y="193913"/>
            <a:chExt cx="4357286" cy="324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542913F-CAA3-9DAA-95ED-93587220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572" y="193913"/>
              <a:ext cx="648489" cy="324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7F61F9F-65FF-173F-C521-93F905365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193913"/>
              <a:ext cx="1699580" cy="324000"/>
            </a:xfrm>
            <a:prstGeom prst="rect">
              <a:avLst/>
            </a:prstGeom>
          </p:spPr>
        </p:pic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8282D626-D33C-E8EE-AC69-E1A5A2663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344" y="193913"/>
              <a:ext cx="1944000" cy="324000"/>
            </a:xfrm>
            <a:prstGeom prst="rect">
              <a:avLst/>
            </a:prstGeom>
          </p:spPr>
        </p:pic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4E71AF2-0E2E-66B5-DF8F-67CE320AFA8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61" y="5930761"/>
            <a:ext cx="1790079" cy="369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2C151B-50AF-6F07-3824-9F98914E2E1E}"/>
              </a:ext>
            </a:extLst>
          </p:cNvPr>
          <p:cNvSpPr txBox="1"/>
          <p:nvPr/>
        </p:nvSpPr>
        <p:spPr>
          <a:xfrm>
            <a:off x="5513743" y="214828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대청댐 수계 수질 예측 서비스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6D5C11-0227-6AC0-A72E-BD7FA71571C8}"/>
              </a:ext>
            </a:extLst>
          </p:cNvPr>
          <p:cNvSpPr txBox="1"/>
          <p:nvPr/>
        </p:nvSpPr>
        <p:spPr>
          <a:xfrm>
            <a:off x="4150709" y="344085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34C5AC-4D92-15EF-4C56-15F757AECE90}"/>
              </a:ext>
            </a:extLst>
          </p:cNvPr>
          <p:cNvSpPr/>
          <p:nvPr/>
        </p:nvSpPr>
        <p:spPr>
          <a:xfrm>
            <a:off x="0" y="2610757"/>
            <a:ext cx="9906000" cy="623513"/>
          </a:xfrm>
          <a:prstGeom prst="rect">
            <a:avLst/>
          </a:prstGeom>
          <a:solidFill>
            <a:srgbClr val="545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F14246A-CBC5-A976-DA3E-F2802957B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791380"/>
              </p:ext>
            </p:extLst>
          </p:nvPr>
        </p:nvGraphicFramePr>
        <p:xfrm>
          <a:off x="7188198" y="855135"/>
          <a:ext cx="2463801" cy="369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57">
                  <a:extLst>
                    <a:ext uri="{9D8B030D-6E8A-4147-A177-3AD203B41FA5}">
                      <a16:colId xmlns:a16="http://schemas.microsoft.com/office/drawing/2014/main" val="2693574630"/>
                    </a:ext>
                  </a:extLst>
                </a:gridCol>
                <a:gridCol w="1519644">
                  <a:extLst>
                    <a:ext uri="{9D8B030D-6E8A-4147-A177-3AD203B41FA5}">
                      <a16:colId xmlns:a16="http://schemas.microsoft.com/office/drawing/2014/main" val="3193022828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+mn-ea"/>
                        </a:rPr>
                        <a:t>KWP_PO_D07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11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05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92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1D269-5737-26C3-2C0F-6DD6885073ED}"/>
              </a:ext>
            </a:extLst>
          </p:cNvPr>
          <p:cNvSpPr txBox="1"/>
          <p:nvPr/>
        </p:nvSpPr>
        <p:spPr>
          <a:xfrm>
            <a:off x="4111263" y="44888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 인 내 역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1CBBC-239E-4D4A-1E16-C7EE2D6B4B43}"/>
              </a:ext>
            </a:extLst>
          </p:cNvPr>
          <p:cNvSpPr txBox="1"/>
          <p:nvPr/>
        </p:nvSpPr>
        <p:spPr>
          <a:xfrm>
            <a:off x="4111264" y="2930235"/>
            <a:ext cx="168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정 이 력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393DCFC-48AF-AFEC-5BE9-D9E6BCFD6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10606"/>
              </p:ext>
            </p:extLst>
          </p:nvPr>
        </p:nvGraphicFramePr>
        <p:xfrm>
          <a:off x="676103" y="928407"/>
          <a:ext cx="85537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3067397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223631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710759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위세아이텍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+mn-ea"/>
                        </a:rPr>
                        <a:t>위세아이텍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소정현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2022.08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+mn-ea"/>
                        </a:rPr>
                        <a:t>위세아이텍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정병석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2022.08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623F7B-CBF0-6A32-6753-547CBD62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86560"/>
              </p:ext>
            </p:extLst>
          </p:nvPr>
        </p:nvGraphicFramePr>
        <p:xfrm>
          <a:off x="676103" y="3341870"/>
          <a:ext cx="8553798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953191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105592">
                  <a:extLst>
                    <a:ext uri="{9D8B030D-6E8A-4147-A177-3AD203B41FA5}">
                      <a16:colId xmlns:a16="http://schemas.microsoft.com/office/drawing/2014/main" val="824124530"/>
                    </a:ext>
                  </a:extLst>
                </a:gridCol>
                <a:gridCol w="3350030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94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38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04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38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24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DFC9CC-504F-4402-89B7-A7B6DDD21754}"/>
              </a:ext>
            </a:extLst>
          </p:cNvPr>
          <p:cNvSpPr/>
          <p:nvPr/>
        </p:nvSpPr>
        <p:spPr>
          <a:xfrm>
            <a:off x="3903272" y="2913861"/>
            <a:ext cx="6002728" cy="677805"/>
          </a:xfrm>
          <a:prstGeom prst="rect">
            <a:avLst/>
          </a:prstGeom>
          <a:solidFill>
            <a:srgbClr val="013A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171C47-78BD-965A-33D1-86FC4D6390AE}"/>
              </a:ext>
            </a:extLst>
          </p:cNvPr>
          <p:cNvGrpSpPr/>
          <p:nvPr/>
        </p:nvGrpSpPr>
        <p:grpSpPr>
          <a:xfrm>
            <a:off x="4207261" y="3052708"/>
            <a:ext cx="1145207" cy="400110"/>
            <a:chOff x="4207261" y="2974346"/>
            <a:chExt cx="1145207" cy="4001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FFBCF4-AA55-59E3-4700-2243C4F8CC48}"/>
                </a:ext>
              </a:extLst>
            </p:cNvPr>
            <p:cNvSpPr txBox="1"/>
            <p:nvPr/>
          </p:nvSpPr>
          <p:spPr>
            <a:xfrm>
              <a:off x="4674847" y="2974346"/>
              <a:ext cx="67762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포털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AC1763-C25D-878B-F438-16E29F698F96}"/>
                </a:ext>
              </a:extLst>
            </p:cNvPr>
            <p:cNvSpPr txBox="1"/>
            <p:nvPr/>
          </p:nvSpPr>
          <p:spPr>
            <a:xfrm>
              <a:off x="4207261" y="2974346"/>
              <a:ext cx="431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17630E-0588-E2A1-ACB2-8F9596B57BF9}"/>
              </a:ext>
            </a:extLst>
          </p:cNvPr>
          <p:cNvSpPr/>
          <p:nvPr/>
        </p:nvSpPr>
        <p:spPr>
          <a:xfrm>
            <a:off x="3903272" y="1848058"/>
            <a:ext cx="6002728" cy="677805"/>
          </a:xfrm>
          <a:prstGeom prst="rect">
            <a:avLst/>
          </a:prstGeom>
          <a:solidFill>
            <a:srgbClr val="013A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B47965-FE36-F04A-DBBA-7E3656E000EE}"/>
              </a:ext>
            </a:extLst>
          </p:cNvPr>
          <p:cNvGrpSpPr/>
          <p:nvPr/>
        </p:nvGrpSpPr>
        <p:grpSpPr>
          <a:xfrm>
            <a:off x="4207262" y="1986905"/>
            <a:ext cx="1767941" cy="400110"/>
            <a:chOff x="4207262" y="1908543"/>
            <a:chExt cx="1767941" cy="4001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56236D-ED91-3312-DBAF-B35EA2E9B284}"/>
                </a:ext>
              </a:extLst>
            </p:cNvPr>
            <p:cNvSpPr txBox="1"/>
            <p:nvPr/>
          </p:nvSpPr>
          <p:spPr>
            <a:xfrm>
              <a:off x="4674847" y="1908543"/>
              <a:ext cx="130035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386FB1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수질 예측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B3F874-6ACF-A156-0446-9DD4F9F7390B}"/>
                </a:ext>
              </a:extLst>
            </p:cNvPr>
            <p:cNvSpPr txBox="1"/>
            <p:nvPr/>
          </p:nvSpPr>
          <p:spPr>
            <a:xfrm>
              <a:off x="4207262" y="1908543"/>
              <a:ext cx="431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0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2" y="1416333"/>
            <a:ext cx="1720045" cy="400110"/>
            <a:chOff x="3706604" y="2092765"/>
            <a:chExt cx="1973547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3" y="2092765"/>
              <a:ext cx="1434618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수질 예측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C8B3DE-2D32-A997-D5E5-D0D85433EE46}"/>
              </a:ext>
            </a:extLst>
          </p:cNvPr>
          <p:cNvSpPr txBox="1"/>
          <p:nvPr/>
        </p:nvSpPr>
        <p:spPr>
          <a:xfrm>
            <a:off x="4793307" y="2641687"/>
            <a:ext cx="4451336" cy="36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F12D-1AB3-9D2A-54DC-F6473FF0069A}"/>
              </a:ext>
            </a:extLst>
          </p:cNvPr>
          <p:cNvSpPr txBox="1"/>
          <p:nvPr/>
        </p:nvSpPr>
        <p:spPr>
          <a:xfrm>
            <a:off x="4793307" y="2110660"/>
            <a:ext cx="4451336" cy="36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25000"/>
              </a:lnSpc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88042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수질예측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40" y="1398763"/>
            <a:ext cx="5857830" cy="45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0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수질 예측 서비스 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0E574-B4D7-A436-8FC9-831A9DC0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1016001"/>
            <a:ext cx="9019903" cy="53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6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4" y="1416333"/>
            <a:ext cx="1147324" cy="400110"/>
            <a:chOff x="3706604" y="2092765"/>
            <a:chExt cx="1316418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2" y="2092765"/>
              <a:ext cx="777490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9CF12D-1AB3-9D2A-54DC-F6473FF0069A}"/>
              </a:ext>
            </a:extLst>
          </p:cNvPr>
          <p:cNvSpPr txBox="1"/>
          <p:nvPr/>
        </p:nvSpPr>
        <p:spPr>
          <a:xfrm>
            <a:off x="4793307" y="2409421"/>
            <a:ext cx="4451336" cy="98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포탈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14363" lvl="1" indent="-342900">
              <a:lnSpc>
                <a:spcPct val="125000"/>
              </a:lnSpc>
              <a:buFont typeface="+mj-lt"/>
              <a:buAutoNum type="arabicParenR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  <a:p>
            <a:pPr marL="614363" lvl="1" indent="-342900">
              <a:lnSpc>
                <a:spcPct val="125000"/>
              </a:lnSpc>
              <a:buFont typeface="+mj-lt"/>
              <a:buAutoNum type="arabicParenR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ERD</a:t>
            </a:r>
          </a:p>
        </p:txBody>
      </p:sp>
    </p:spTree>
    <p:extLst>
      <p:ext uri="{BB962C8B-B14F-4D97-AF65-F5344CB8AC3E}">
        <p14:creationId xmlns:p14="http://schemas.microsoft.com/office/powerpoint/2010/main" val="367495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포탈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 err="1"/>
              <a:t>사용자포탈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4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포탈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 err="1"/>
              <a:t>사용자포탈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0A968-D477-0AD1-A03F-0B7C1257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015999"/>
            <a:ext cx="9109076" cy="53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</TotalTime>
  <Words>122</Words>
  <Application>Microsoft Office PowerPoint</Application>
  <PresentationFormat>A4 용지(210x297mm)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KoPub돋움체 Bold</vt:lpstr>
      <vt:lpstr>굴림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user</cp:lastModifiedBy>
  <cp:revision>124</cp:revision>
  <cp:lastPrinted>2022-07-25T00:54:19Z</cp:lastPrinted>
  <dcterms:created xsi:type="dcterms:W3CDTF">2021-03-03T02:11:26Z</dcterms:created>
  <dcterms:modified xsi:type="dcterms:W3CDTF">2023-12-06T05:35:43Z</dcterms:modified>
</cp:coreProperties>
</file>